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57" r:id="rId4"/>
    <p:sldId id="266" r:id="rId5"/>
    <p:sldId id="267" r:id="rId6"/>
    <p:sldId id="268" r:id="rId7"/>
    <p:sldId id="269" r:id="rId8"/>
    <p:sldId id="270" r:id="rId9"/>
    <p:sldId id="271" r:id="rId10"/>
    <p:sldId id="265" r:id="rId11"/>
    <p:sldId id="272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8A762-E628-4F61-BA01-88BD8E83272A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04B3E-9628-42B7-A561-D31115EE01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8A762-E628-4F61-BA01-88BD8E83272A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04B3E-9628-42B7-A561-D31115EE01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8A762-E628-4F61-BA01-88BD8E83272A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04B3E-9628-42B7-A561-D31115EE01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8A762-E628-4F61-BA01-88BD8E83272A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04B3E-9628-42B7-A561-D31115EE01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8A762-E628-4F61-BA01-88BD8E83272A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04B3E-9628-42B7-A561-D31115EE01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8A762-E628-4F61-BA01-88BD8E83272A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04B3E-9628-42B7-A561-D31115EE01E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8A762-E628-4F61-BA01-88BD8E83272A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04B3E-9628-42B7-A561-D31115EE01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8A762-E628-4F61-BA01-88BD8E83272A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04B3E-9628-42B7-A561-D31115EE01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8A762-E628-4F61-BA01-88BD8E83272A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04B3E-9628-42B7-A561-D31115EE01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8A762-E628-4F61-BA01-88BD8E83272A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704B3E-9628-42B7-A561-D31115EE01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8A762-E628-4F61-BA01-88BD8E83272A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04B3E-9628-42B7-A561-D31115EE01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808A762-E628-4F61-BA01-88BD8E83272A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FA704B3E-9628-42B7-A561-D31115EE01E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alleysierrasbdc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Agri</a:t>
            </a:r>
            <a:r>
              <a:rPr lang="en-US" dirty="0"/>
              <a:t>-Nature Entrepreneurship 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1800" b="1" dirty="0" smtClean="0"/>
              <a:t>Tara G. Schiff</a:t>
            </a:r>
          </a:p>
          <a:p>
            <a:r>
              <a:rPr lang="en-US" sz="1800" b="1" dirty="0" smtClean="0"/>
              <a:t>Economic development specialist</a:t>
            </a:r>
          </a:p>
        </p:txBody>
      </p:sp>
    </p:spTree>
    <p:extLst>
      <p:ext uri="{BB962C8B-B14F-4D97-AF65-F5344CB8AC3E}">
        <p14:creationId xmlns:p14="http://schemas.microsoft.com/office/powerpoint/2010/main" val="349181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 smtClean="0"/>
              <a:t>Business Plans/marketing plans</a:t>
            </a:r>
            <a:endParaRPr lang="en-US" sz="18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424" y="1100138"/>
            <a:ext cx="6935151" cy="3852862"/>
          </a:xfrm>
        </p:spPr>
      </p:pic>
    </p:spTree>
    <p:extLst>
      <p:ext uri="{BB962C8B-B14F-4D97-AF65-F5344CB8AC3E}">
        <p14:creationId xmlns:p14="http://schemas.microsoft.com/office/powerpoint/2010/main" val="431694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Business Plans/marketing plans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4743" y="1100138"/>
            <a:ext cx="3336738" cy="3579812"/>
          </a:xfrm>
        </p:spPr>
      </p:pic>
    </p:spTree>
    <p:extLst>
      <p:ext uri="{BB962C8B-B14F-4D97-AF65-F5344CB8AC3E}">
        <p14:creationId xmlns:p14="http://schemas.microsoft.com/office/powerpoint/2010/main" val="1634531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Revolving Loan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Features &amp; Benefits</a:t>
            </a:r>
          </a:p>
          <a:p>
            <a:pPr lvl="1"/>
            <a:r>
              <a:rPr lang="en-US" dirty="0" smtClean="0"/>
              <a:t>Features</a:t>
            </a:r>
          </a:p>
          <a:p>
            <a:pPr lvl="2"/>
            <a:r>
              <a:rPr lang="en-US" dirty="0" smtClean="0"/>
              <a:t>Great loans at low-interest, affordable rates.</a:t>
            </a:r>
          </a:p>
          <a:p>
            <a:pPr lvl="2"/>
            <a:r>
              <a:rPr lang="en-US" dirty="0" smtClean="0"/>
              <a:t>Loans do not require a minimum credit score</a:t>
            </a:r>
          </a:p>
          <a:p>
            <a:pPr lvl="2"/>
            <a:r>
              <a:rPr lang="en-US" dirty="0" smtClean="0"/>
              <a:t>Business assistance services.</a:t>
            </a:r>
          </a:p>
          <a:p>
            <a:pPr lvl="2"/>
            <a:r>
              <a:rPr lang="en-US" dirty="0" smtClean="0"/>
              <a:t>Anyone can have an opportunity to receive a business loan, regardless of credit, length of operational time or other determining factors with a traditional business loan.</a:t>
            </a:r>
          </a:p>
          <a:p>
            <a:pPr lvl="1"/>
            <a:r>
              <a:rPr lang="en-US" dirty="0" smtClean="0"/>
              <a:t>Benefits</a:t>
            </a:r>
          </a:p>
          <a:p>
            <a:pPr lvl="2"/>
            <a:r>
              <a:rPr lang="en-US" dirty="0" smtClean="0"/>
              <a:t>Offers opportunity for prospective new business owners to establish commerce</a:t>
            </a:r>
          </a:p>
          <a:p>
            <a:pPr lvl="2"/>
            <a:r>
              <a:rPr lang="en-US" dirty="0" smtClean="0"/>
              <a:t>Offer opportunities for existing businesses to grow, expand and prosper</a:t>
            </a:r>
          </a:p>
          <a:p>
            <a:pPr lvl="2"/>
            <a:r>
              <a:rPr lang="en-US" dirty="0" smtClean="0"/>
              <a:t>Expanding and prosperous businesses help the Economic Sustainability of Mariposa County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630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Assistance - SBDC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776172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Business Training Classes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Specialty Training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Restaurant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Retail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Local business consultant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Contact SBDC – </a:t>
            </a:r>
          </a:p>
          <a:p>
            <a:pPr lvl="2">
              <a:buFont typeface="Arial" pitchFamily="34" charset="0"/>
              <a:buChar char="•"/>
            </a:pP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2290804"/>
              </p:ext>
            </p:extLst>
          </p:nvPr>
        </p:nvGraphicFramePr>
        <p:xfrm>
          <a:off x="2819400" y="2667000"/>
          <a:ext cx="3124200" cy="1143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24200"/>
              </a:tblGrid>
              <a:tr h="2253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Jennifer Butler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9176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Program Specialist, </a:t>
                      </a:r>
                      <a:r>
                        <a:rPr lang="en-US" sz="1200" u="sng" dirty="0">
                          <a:effectLst/>
                          <a:hlinkClick r:id="rId2"/>
                        </a:rPr>
                        <a:t>Valley Sierra SBDC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(209) 386-1008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1735 M Street, Suite 111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Merced, CA </a:t>
                      </a:r>
                      <a:r>
                        <a:rPr lang="en-US" sz="1100" dirty="0" smtClean="0">
                          <a:effectLst/>
                        </a:rPr>
                        <a:t>95340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jbutler@opportunitystanislaus.com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527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28600"/>
            <a:ext cx="7520940" cy="548640"/>
          </a:xfrm>
        </p:spPr>
        <p:txBody>
          <a:bodyPr/>
          <a:lstStyle/>
          <a:p>
            <a:r>
              <a:rPr lang="en-US" dirty="0"/>
              <a:t>Business Plans/marketing plans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741220"/>
            <a:ext cx="4724400" cy="6113931"/>
          </a:xfrm>
        </p:spPr>
      </p:pic>
    </p:spTree>
    <p:extLst>
      <p:ext uri="{BB962C8B-B14F-4D97-AF65-F5344CB8AC3E}">
        <p14:creationId xmlns:p14="http://schemas.microsoft.com/office/powerpoint/2010/main" val="190320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Business Plans/marketing plans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914400"/>
            <a:ext cx="4592780" cy="5943600"/>
          </a:xfrm>
        </p:spPr>
      </p:pic>
    </p:spTree>
    <p:extLst>
      <p:ext uri="{BB962C8B-B14F-4D97-AF65-F5344CB8AC3E}">
        <p14:creationId xmlns:p14="http://schemas.microsoft.com/office/powerpoint/2010/main" val="2368665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Business Plans/marketing plans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815788"/>
            <a:ext cx="4668981" cy="6042212"/>
          </a:xfrm>
        </p:spPr>
      </p:pic>
    </p:spTree>
    <p:extLst>
      <p:ext uri="{BB962C8B-B14F-4D97-AF65-F5344CB8AC3E}">
        <p14:creationId xmlns:p14="http://schemas.microsoft.com/office/powerpoint/2010/main" val="36321329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Business Plans/marketing plans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1100138"/>
            <a:ext cx="4449256" cy="5757862"/>
          </a:xfrm>
        </p:spPr>
      </p:pic>
    </p:spTree>
    <p:extLst>
      <p:ext uri="{BB962C8B-B14F-4D97-AF65-F5344CB8AC3E}">
        <p14:creationId xmlns:p14="http://schemas.microsoft.com/office/powerpoint/2010/main" val="25129453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Business Plans/marketing plans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9" y="914400"/>
            <a:ext cx="4592781" cy="5943600"/>
          </a:xfrm>
        </p:spPr>
      </p:pic>
    </p:spTree>
    <p:extLst>
      <p:ext uri="{BB962C8B-B14F-4D97-AF65-F5344CB8AC3E}">
        <p14:creationId xmlns:p14="http://schemas.microsoft.com/office/powerpoint/2010/main" val="19315671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Business Plans/marketing plans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990600"/>
            <a:ext cx="4533900" cy="5867400"/>
          </a:xfrm>
        </p:spPr>
      </p:pic>
    </p:spTree>
    <p:extLst>
      <p:ext uri="{BB962C8B-B14F-4D97-AF65-F5344CB8AC3E}">
        <p14:creationId xmlns:p14="http://schemas.microsoft.com/office/powerpoint/2010/main" val="25015050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410</TotalTime>
  <Words>162</Words>
  <Application>Microsoft Office PowerPoint</Application>
  <PresentationFormat>On-screen Show (4:3)</PresentationFormat>
  <Paragraphs>35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Angles</vt:lpstr>
      <vt:lpstr>Agri-Nature Entrepreneurship </vt:lpstr>
      <vt:lpstr>Revolving Loan Program</vt:lpstr>
      <vt:lpstr>Business Assistance - SBDC</vt:lpstr>
      <vt:lpstr>Business Plans/marketing plans</vt:lpstr>
      <vt:lpstr>Business Plans/marketing plans</vt:lpstr>
      <vt:lpstr>Business Plans/marketing plans</vt:lpstr>
      <vt:lpstr>Business Plans/marketing plans</vt:lpstr>
      <vt:lpstr>Business Plans/marketing plans</vt:lpstr>
      <vt:lpstr>Business Plans/marketing plans</vt:lpstr>
      <vt:lpstr>Business Plans/marketing plans</vt:lpstr>
      <vt:lpstr>Business Plans/marketing plans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Mariposa County Office of Economic Development</dc:title>
  <dc:creator>Tara Schiff</dc:creator>
  <cp:lastModifiedBy>Tara Schiff</cp:lastModifiedBy>
  <cp:revision>31</cp:revision>
  <cp:lastPrinted>2018-05-18T00:58:07Z</cp:lastPrinted>
  <dcterms:created xsi:type="dcterms:W3CDTF">2013-06-20T17:50:37Z</dcterms:created>
  <dcterms:modified xsi:type="dcterms:W3CDTF">2018-05-18T01:10:23Z</dcterms:modified>
</cp:coreProperties>
</file>